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theme/theme21.xml" ContentType="application/vnd.openxmlformats-officedocument.theme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theme/theme22.xml" ContentType="application/vnd.openxmlformats-officedocument.theme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3.xml" ContentType="application/vnd.openxmlformats-officedocument.theme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theme/theme24.xml" ContentType="application/vnd.openxmlformats-officedocument.theme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theme/theme25.xml" ContentType="application/vnd.openxmlformats-officedocument.theme+xml"/>
  <Override PartName="/ppt/theme/theme2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  <p:sldMasterId id="2147483768" r:id="rId11"/>
    <p:sldMasterId id="2147483780" r:id="rId12"/>
    <p:sldMasterId id="2147483792" r:id="rId13"/>
    <p:sldMasterId id="2147483804" r:id="rId14"/>
    <p:sldMasterId id="2147483816" r:id="rId15"/>
    <p:sldMasterId id="2147483828" r:id="rId16"/>
    <p:sldMasterId id="2147483840" r:id="rId17"/>
    <p:sldMasterId id="2147483852" r:id="rId18"/>
    <p:sldMasterId id="2147483864" r:id="rId19"/>
    <p:sldMasterId id="2147483876" r:id="rId20"/>
    <p:sldMasterId id="2147483888" r:id="rId21"/>
    <p:sldMasterId id="2147483900" r:id="rId22"/>
    <p:sldMasterId id="2147483912" r:id="rId23"/>
    <p:sldMasterId id="2147483924" r:id="rId24"/>
    <p:sldMasterId id="2147483936" r:id="rId25"/>
  </p:sldMasterIdLst>
  <p:notesMasterIdLst>
    <p:notesMasterId r:id="rId103"/>
  </p:notesMasterIdLst>
  <p:sldIdLst>
    <p:sldId id="256" r:id="rId26"/>
    <p:sldId id="261" r:id="rId27"/>
    <p:sldId id="265" r:id="rId28"/>
    <p:sldId id="264" r:id="rId29"/>
    <p:sldId id="263" r:id="rId30"/>
    <p:sldId id="262" r:id="rId31"/>
    <p:sldId id="257" r:id="rId32"/>
    <p:sldId id="260" r:id="rId33"/>
    <p:sldId id="267" r:id="rId34"/>
    <p:sldId id="266" r:id="rId35"/>
    <p:sldId id="268" r:id="rId36"/>
    <p:sldId id="269" r:id="rId37"/>
    <p:sldId id="270" r:id="rId38"/>
    <p:sldId id="271" r:id="rId39"/>
    <p:sldId id="272" r:id="rId40"/>
    <p:sldId id="273" r:id="rId41"/>
    <p:sldId id="274" r:id="rId42"/>
    <p:sldId id="275" r:id="rId43"/>
    <p:sldId id="276" r:id="rId44"/>
    <p:sldId id="277" r:id="rId45"/>
    <p:sldId id="278" r:id="rId46"/>
    <p:sldId id="279" r:id="rId47"/>
    <p:sldId id="280" r:id="rId48"/>
    <p:sldId id="281" r:id="rId49"/>
    <p:sldId id="282" r:id="rId50"/>
    <p:sldId id="283" r:id="rId51"/>
    <p:sldId id="284" r:id="rId52"/>
    <p:sldId id="285" r:id="rId53"/>
    <p:sldId id="286" r:id="rId54"/>
    <p:sldId id="287" r:id="rId55"/>
    <p:sldId id="288" r:id="rId56"/>
    <p:sldId id="289" r:id="rId57"/>
    <p:sldId id="290" r:id="rId58"/>
    <p:sldId id="291" r:id="rId59"/>
    <p:sldId id="292" r:id="rId60"/>
    <p:sldId id="293" r:id="rId61"/>
    <p:sldId id="294" r:id="rId62"/>
    <p:sldId id="295" r:id="rId63"/>
    <p:sldId id="296" r:id="rId64"/>
    <p:sldId id="297" r:id="rId65"/>
    <p:sldId id="298" r:id="rId66"/>
    <p:sldId id="299" r:id="rId67"/>
    <p:sldId id="300" r:id="rId68"/>
    <p:sldId id="301" r:id="rId69"/>
    <p:sldId id="302" r:id="rId70"/>
    <p:sldId id="303" r:id="rId71"/>
    <p:sldId id="304" r:id="rId72"/>
    <p:sldId id="305" r:id="rId73"/>
    <p:sldId id="306" r:id="rId74"/>
    <p:sldId id="307" r:id="rId75"/>
    <p:sldId id="308" r:id="rId76"/>
    <p:sldId id="309" r:id="rId77"/>
    <p:sldId id="310" r:id="rId78"/>
    <p:sldId id="311" r:id="rId79"/>
    <p:sldId id="312" r:id="rId80"/>
    <p:sldId id="313" r:id="rId81"/>
    <p:sldId id="314" r:id="rId82"/>
    <p:sldId id="315" r:id="rId83"/>
    <p:sldId id="316" r:id="rId84"/>
    <p:sldId id="317" r:id="rId85"/>
    <p:sldId id="318" r:id="rId86"/>
    <p:sldId id="319" r:id="rId87"/>
    <p:sldId id="320" r:id="rId88"/>
    <p:sldId id="321" r:id="rId89"/>
    <p:sldId id="322" r:id="rId90"/>
    <p:sldId id="323" r:id="rId91"/>
    <p:sldId id="324" r:id="rId92"/>
    <p:sldId id="325" r:id="rId93"/>
    <p:sldId id="326" r:id="rId94"/>
    <p:sldId id="327" r:id="rId95"/>
    <p:sldId id="328" r:id="rId96"/>
    <p:sldId id="329" r:id="rId97"/>
    <p:sldId id="330" r:id="rId98"/>
    <p:sldId id="331" r:id="rId99"/>
    <p:sldId id="332" r:id="rId100"/>
    <p:sldId id="333" r:id="rId101"/>
    <p:sldId id="334" r:id="rId10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24" autoAdjust="0"/>
    <p:restoredTop sz="94660"/>
  </p:normalViewPr>
  <p:slideViewPr>
    <p:cSldViewPr>
      <p:cViewPr varScale="1">
        <p:scale>
          <a:sx n="69" d="100"/>
          <a:sy n="69" d="100"/>
        </p:scale>
        <p:origin x="-138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.xml"/><Relationship Id="rId21" Type="http://schemas.openxmlformats.org/officeDocument/2006/relationships/slideMaster" Target="slideMasters/slideMaster21.xml"/><Relationship Id="rId42" Type="http://schemas.openxmlformats.org/officeDocument/2006/relationships/slide" Target="slides/slide17.xml"/><Relationship Id="rId47" Type="http://schemas.openxmlformats.org/officeDocument/2006/relationships/slide" Target="slides/slide22.xml"/><Relationship Id="rId63" Type="http://schemas.openxmlformats.org/officeDocument/2006/relationships/slide" Target="slides/slide38.xml"/><Relationship Id="rId68" Type="http://schemas.openxmlformats.org/officeDocument/2006/relationships/slide" Target="slides/slide43.xml"/><Relationship Id="rId84" Type="http://schemas.openxmlformats.org/officeDocument/2006/relationships/slide" Target="slides/slide59.xml"/><Relationship Id="rId89" Type="http://schemas.openxmlformats.org/officeDocument/2006/relationships/slide" Target="slides/slide64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46.xml"/><Relationship Id="rId92" Type="http://schemas.openxmlformats.org/officeDocument/2006/relationships/slide" Target="slides/slide6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4.xml"/><Relationship Id="rId107" Type="http://schemas.openxmlformats.org/officeDocument/2006/relationships/tableStyles" Target="tableStyles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" Target="slides/slide7.xml"/><Relationship Id="rId37" Type="http://schemas.openxmlformats.org/officeDocument/2006/relationships/slide" Target="slides/slide12.xml"/><Relationship Id="rId40" Type="http://schemas.openxmlformats.org/officeDocument/2006/relationships/slide" Target="slides/slide15.xml"/><Relationship Id="rId45" Type="http://schemas.openxmlformats.org/officeDocument/2006/relationships/slide" Target="slides/slide20.xml"/><Relationship Id="rId53" Type="http://schemas.openxmlformats.org/officeDocument/2006/relationships/slide" Target="slides/slide28.xml"/><Relationship Id="rId58" Type="http://schemas.openxmlformats.org/officeDocument/2006/relationships/slide" Target="slides/slide33.xml"/><Relationship Id="rId66" Type="http://schemas.openxmlformats.org/officeDocument/2006/relationships/slide" Target="slides/slide41.xml"/><Relationship Id="rId74" Type="http://schemas.openxmlformats.org/officeDocument/2006/relationships/slide" Target="slides/slide49.xml"/><Relationship Id="rId79" Type="http://schemas.openxmlformats.org/officeDocument/2006/relationships/slide" Target="slides/slide54.xml"/><Relationship Id="rId87" Type="http://schemas.openxmlformats.org/officeDocument/2006/relationships/slide" Target="slides/slide62.xml"/><Relationship Id="rId102" Type="http://schemas.openxmlformats.org/officeDocument/2006/relationships/slide" Target="slides/slide77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36.xml"/><Relationship Id="rId82" Type="http://schemas.openxmlformats.org/officeDocument/2006/relationships/slide" Target="slides/slide57.xml"/><Relationship Id="rId90" Type="http://schemas.openxmlformats.org/officeDocument/2006/relationships/slide" Target="slides/slide65.xml"/><Relationship Id="rId95" Type="http://schemas.openxmlformats.org/officeDocument/2006/relationships/slide" Target="slides/slide70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2.xml"/><Relationship Id="rId30" Type="http://schemas.openxmlformats.org/officeDocument/2006/relationships/slide" Target="slides/slide5.xml"/><Relationship Id="rId35" Type="http://schemas.openxmlformats.org/officeDocument/2006/relationships/slide" Target="slides/slide10.xml"/><Relationship Id="rId43" Type="http://schemas.openxmlformats.org/officeDocument/2006/relationships/slide" Target="slides/slide18.xml"/><Relationship Id="rId48" Type="http://schemas.openxmlformats.org/officeDocument/2006/relationships/slide" Target="slides/slide23.xml"/><Relationship Id="rId56" Type="http://schemas.openxmlformats.org/officeDocument/2006/relationships/slide" Target="slides/slide31.xml"/><Relationship Id="rId64" Type="http://schemas.openxmlformats.org/officeDocument/2006/relationships/slide" Target="slides/slide39.xml"/><Relationship Id="rId69" Type="http://schemas.openxmlformats.org/officeDocument/2006/relationships/slide" Target="slides/slide44.xml"/><Relationship Id="rId77" Type="http://schemas.openxmlformats.org/officeDocument/2006/relationships/slide" Target="slides/slide52.xml"/><Relationship Id="rId100" Type="http://schemas.openxmlformats.org/officeDocument/2006/relationships/slide" Target="slides/slide75.xml"/><Relationship Id="rId105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6.xml"/><Relationship Id="rId72" Type="http://schemas.openxmlformats.org/officeDocument/2006/relationships/slide" Target="slides/slide47.xml"/><Relationship Id="rId80" Type="http://schemas.openxmlformats.org/officeDocument/2006/relationships/slide" Target="slides/slide55.xml"/><Relationship Id="rId85" Type="http://schemas.openxmlformats.org/officeDocument/2006/relationships/slide" Target="slides/slide60.xml"/><Relationship Id="rId93" Type="http://schemas.openxmlformats.org/officeDocument/2006/relationships/slide" Target="slides/slide68.xml"/><Relationship Id="rId98" Type="http://schemas.openxmlformats.org/officeDocument/2006/relationships/slide" Target="slides/slide73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" Target="slides/slide8.xml"/><Relationship Id="rId38" Type="http://schemas.openxmlformats.org/officeDocument/2006/relationships/slide" Target="slides/slide13.xml"/><Relationship Id="rId46" Type="http://schemas.openxmlformats.org/officeDocument/2006/relationships/slide" Target="slides/slide21.xml"/><Relationship Id="rId59" Type="http://schemas.openxmlformats.org/officeDocument/2006/relationships/slide" Target="slides/slide34.xml"/><Relationship Id="rId67" Type="http://schemas.openxmlformats.org/officeDocument/2006/relationships/slide" Target="slides/slide42.xml"/><Relationship Id="rId103" Type="http://schemas.openxmlformats.org/officeDocument/2006/relationships/notesMaster" Target="notesMasters/notesMaster1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6.xml"/><Relationship Id="rId54" Type="http://schemas.openxmlformats.org/officeDocument/2006/relationships/slide" Target="slides/slide29.xml"/><Relationship Id="rId62" Type="http://schemas.openxmlformats.org/officeDocument/2006/relationships/slide" Target="slides/slide37.xml"/><Relationship Id="rId70" Type="http://schemas.openxmlformats.org/officeDocument/2006/relationships/slide" Target="slides/slide45.xml"/><Relationship Id="rId75" Type="http://schemas.openxmlformats.org/officeDocument/2006/relationships/slide" Target="slides/slide50.xml"/><Relationship Id="rId83" Type="http://schemas.openxmlformats.org/officeDocument/2006/relationships/slide" Target="slides/slide58.xml"/><Relationship Id="rId88" Type="http://schemas.openxmlformats.org/officeDocument/2006/relationships/slide" Target="slides/slide63.xml"/><Relationship Id="rId91" Type="http://schemas.openxmlformats.org/officeDocument/2006/relationships/slide" Target="slides/slide66.xml"/><Relationship Id="rId96" Type="http://schemas.openxmlformats.org/officeDocument/2006/relationships/slide" Target="slides/slide7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" Target="slides/slide3.xml"/><Relationship Id="rId36" Type="http://schemas.openxmlformats.org/officeDocument/2006/relationships/slide" Target="slides/slide11.xml"/><Relationship Id="rId49" Type="http://schemas.openxmlformats.org/officeDocument/2006/relationships/slide" Target="slides/slide24.xml"/><Relationship Id="rId57" Type="http://schemas.openxmlformats.org/officeDocument/2006/relationships/slide" Target="slides/slide32.xml"/><Relationship Id="rId106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6.xml"/><Relationship Id="rId44" Type="http://schemas.openxmlformats.org/officeDocument/2006/relationships/slide" Target="slides/slide19.xml"/><Relationship Id="rId52" Type="http://schemas.openxmlformats.org/officeDocument/2006/relationships/slide" Target="slides/slide27.xml"/><Relationship Id="rId60" Type="http://schemas.openxmlformats.org/officeDocument/2006/relationships/slide" Target="slides/slide35.xml"/><Relationship Id="rId65" Type="http://schemas.openxmlformats.org/officeDocument/2006/relationships/slide" Target="slides/slide40.xml"/><Relationship Id="rId73" Type="http://schemas.openxmlformats.org/officeDocument/2006/relationships/slide" Target="slides/slide48.xml"/><Relationship Id="rId78" Type="http://schemas.openxmlformats.org/officeDocument/2006/relationships/slide" Target="slides/slide53.xml"/><Relationship Id="rId81" Type="http://schemas.openxmlformats.org/officeDocument/2006/relationships/slide" Target="slides/slide56.xml"/><Relationship Id="rId86" Type="http://schemas.openxmlformats.org/officeDocument/2006/relationships/slide" Target="slides/slide61.xml"/><Relationship Id="rId94" Type="http://schemas.openxmlformats.org/officeDocument/2006/relationships/slide" Target="slides/slide69.xml"/><Relationship Id="rId99" Type="http://schemas.openxmlformats.org/officeDocument/2006/relationships/slide" Target="slides/slide74.xml"/><Relationship Id="rId101" Type="http://schemas.openxmlformats.org/officeDocument/2006/relationships/slide" Target="slides/slide76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14.xml"/><Relationship Id="rId34" Type="http://schemas.openxmlformats.org/officeDocument/2006/relationships/slide" Target="slides/slide9.xml"/><Relationship Id="rId50" Type="http://schemas.openxmlformats.org/officeDocument/2006/relationships/slide" Target="slides/slide25.xml"/><Relationship Id="rId55" Type="http://schemas.openxmlformats.org/officeDocument/2006/relationships/slide" Target="slides/slide30.xml"/><Relationship Id="rId76" Type="http://schemas.openxmlformats.org/officeDocument/2006/relationships/slide" Target="slides/slide51.xml"/><Relationship Id="rId97" Type="http://schemas.openxmlformats.org/officeDocument/2006/relationships/slide" Target="slides/slide72.xml"/><Relationship Id="rId10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012E26-9BB7-4E7D-99E4-8A100FBF8421}" type="datetimeFigureOut">
              <a:rPr lang="en-US" smtClean="0"/>
              <a:t>12/14/2014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30854-4727-4AC7-A8A2-4740B19899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2658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 smtClean="0"/>
              <a:t>12/14/2014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022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 smtClean="0"/>
              <a:t>12/14/2014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56698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07056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79277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20880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54876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404997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59303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06874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91676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43511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9110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 smtClean="0"/>
              <a:t>12/14/2014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252690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5936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07616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71621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034818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85039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049889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246094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07790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933221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1888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10684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893047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413255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653649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8223108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6579995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332528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38042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965674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482939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4485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243967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471536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723937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141926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827657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74891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5682961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323538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656445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012938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5529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31487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728425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757544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864555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00743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37625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823234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40666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606317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717403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268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483746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299377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548617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930369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788263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777647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146907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155913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825283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867209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7970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749540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241986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678480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041251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765442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6728712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174453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978316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031419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882757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5857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892487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652093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490139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61937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784647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981398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513953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280131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595693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165870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1914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56368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46762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477104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097235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799376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463682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6689600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794799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237579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167614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9599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1850441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689644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232257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999093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320024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818772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0241801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2268125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245711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702292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319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 smtClean="0"/>
              <a:t>12/14/2014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37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048065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247897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924888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12021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439487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3721530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584559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7773369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703817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844887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1829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865100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275799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706375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023733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604664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338287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608008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540001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966437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936732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5272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090403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821210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589920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893632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250454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234190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777681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690805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109549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842667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696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027071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4289744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979752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797030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46109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608053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058198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003791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98375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012549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3777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984357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548798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330954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679786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435091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265215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002261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531063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204441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421961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28765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04052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157021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77580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9672195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278433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924792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072345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65147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127172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097159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39165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541513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976869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6431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28600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404007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659572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112314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489577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368627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032686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146432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71081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344615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014610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789643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597498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466274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1245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82925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121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 smtClean="0"/>
              <a:t>12/14/2014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25195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14612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24468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1612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99174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09059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27533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77290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88669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52137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9302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 smtClean="0"/>
              <a:t>12/14/2014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37748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34495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34153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60394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652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14238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94479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39837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06111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69445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193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 smtClean="0"/>
              <a:t>12/14/2014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7818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12423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59413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18007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11100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98649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461542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66798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74785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92626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940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 smtClean="0"/>
              <a:t>12/14/2014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64515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34039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27196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006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88833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72245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24678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42665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59331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7664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83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 smtClean="0"/>
              <a:t>12/14/2014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4038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03406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67695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69075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881008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36052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34272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75544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431844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73100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052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 smtClean="0"/>
              <a:t>12/14/2014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87523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46047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80349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04373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11293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73459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8740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664729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972145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2241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772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 smtClean="0"/>
              <a:t>12/14/2014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12362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45315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872644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40508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7391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36252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59446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35659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79087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27349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610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0.xml"/><Relationship Id="rId3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9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44.xml"/><Relationship Id="rId1" Type="http://schemas.openxmlformats.org/officeDocument/2006/relationships/slideLayout" Target="../slideLayouts/slideLayout243.xml"/><Relationship Id="rId6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47.xml"/><Relationship Id="rId10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46.xml"/><Relationship Id="rId9" Type="http://schemas.openxmlformats.org/officeDocument/2006/relationships/slideLayout" Target="../slideLayouts/slideLayout251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1.xml"/><Relationship Id="rId3" Type="http://schemas.openxmlformats.org/officeDocument/2006/relationships/slideLayout" Target="../slideLayouts/slideLayout256.xml"/><Relationship Id="rId7" Type="http://schemas.openxmlformats.org/officeDocument/2006/relationships/slideLayout" Target="../slideLayouts/slideLayout260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55.xml"/><Relationship Id="rId1" Type="http://schemas.openxmlformats.org/officeDocument/2006/relationships/slideLayout" Target="../slideLayouts/slideLayout254.xml"/><Relationship Id="rId6" Type="http://schemas.openxmlformats.org/officeDocument/2006/relationships/slideLayout" Target="../slideLayouts/slideLayout259.xml"/><Relationship Id="rId11" Type="http://schemas.openxmlformats.org/officeDocument/2006/relationships/slideLayout" Target="../slideLayouts/slideLayout264.xml"/><Relationship Id="rId5" Type="http://schemas.openxmlformats.org/officeDocument/2006/relationships/slideLayout" Target="../slideLayouts/slideLayout258.xml"/><Relationship Id="rId10" Type="http://schemas.openxmlformats.org/officeDocument/2006/relationships/slideLayout" Target="../slideLayouts/slideLayout263.xml"/><Relationship Id="rId4" Type="http://schemas.openxmlformats.org/officeDocument/2006/relationships/slideLayout" Target="../slideLayouts/slideLayout257.xml"/><Relationship Id="rId9" Type="http://schemas.openxmlformats.org/officeDocument/2006/relationships/slideLayout" Target="../slideLayouts/slideLayout262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2.xml"/><Relationship Id="rId3" Type="http://schemas.openxmlformats.org/officeDocument/2006/relationships/slideLayout" Target="../slideLayouts/slideLayout267.xml"/><Relationship Id="rId7" Type="http://schemas.openxmlformats.org/officeDocument/2006/relationships/slideLayout" Target="../slideLayouts/slideLayout271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66.xml"/><Relationship Id="rId1" Type="http://schemas.openxmlformats.org/officeDocument/2006/relationships/slideLayout" Target="../slideLayouts/slideLayout265.xml"/><Relationship Id="rId6" Type="http://schemas.openxmlformats.org/officeDocument/2006/relationships/slideLayout" Target="../slideLayouts/slideLayout270.xml"/><Relationship Id="rId11" Type="http://schemas.openxmlformats.org/officeDocument/2006/relationships/slideLayout" Target="../slideLayouts/slideLayout275.xml"/><Relationship Id="rId5" Type="http://schemas.openxmlformats.org/officeDocument/2006/relationships/slideLayout" Target="../slideLayouts/slideLayout269.xml"/><Relationship Id="rId10" Type="http://schemas.openxmlformats.org/officeDocument/2006/relationships/slideLayout" Target="../slideLayouts/slideLayout274.xml"/><Relationship Id="rId4" Type="http://schemas.openxmlformats.org/officeDocument/2006/relationships/slideLayout" Target="../slideLayouts/slideLayout268.xml"/><Relationship Id="rId9" Type="http://schemas.openxmlformats.org/officeDocument/2006/relationships/slideLayout" Target="../slideLayouts/slideLayout27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6504D-B39B-40C4-969C-9CDD7C6593E8}" type="datetimeFigureOut">
              <a:rPr lang="en-US" smtClean="0"/>
              <a:t>12/14/2014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989F3-1D1D-49E0-89A2-C66186D67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218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03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45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738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894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117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410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171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262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197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037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678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815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630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29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13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3990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460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348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626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874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400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86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950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6504D-B39B-40C4-969C-9CDD7C6593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989F3-1D1D-49E0-89A2-C66186D6710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1692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8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4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5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0.xml"/><Relationship Id="rId5" Type="http://schemas.openxmlformats.org/officeDocument/2006/relationships/slide" Target="slide17.xml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Relationship Id="rId5" Type="http://schemas.openxmlformats.org/officeDocument/2006/relationships/slide" Target="slide22.xml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6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7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2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8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9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95.xml"/><Relationship Id="rId5" Type="http://schemas.openxmlformats.org/officeDocument/2006/relationships/slide" Target="slide31.xml"/><Relationship Id="rId4" Type="http://schemas.openxmlformats.org/officeDocument/2006/relationships/slide" Target="slide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34.xml"/><Relationship Id="rId4" Type="http://schemas.openxmlformats.org/officeDocument/2006/relationships/slide" Target="slide3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5.xml"/><Relationship Id="rId1" Type="http://schemas.openxmlformats.org/officeDocument/2006/relationships/slideLayout" Target="../slideLayouts/slideLayout10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11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16.xml"/><Relationship Id="rId5" Type="http://schemas.openxmlformats.org/officeDocument/2006/relationships/slide" Target="slide37.xml"/><Relationship Id="rId4" Type="http://schemas.openxmlformats.org/officeDocument/2006/relationships/slide" Target="slide3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38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5" Type="http://schemas.openxmlformats.org/officeDocument/2006/relationships/slide" Target="slide40.xml"/><Relationship Id="rId4" Type="http://schemas.openxmlformats.org/officeDocument/2006/relationships/slide" Target="slide3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41.xml"/><Relationship Id="rId1" Type="http://schemas.openxmlformats.org/officeDocument/2006/relationships/slideLayout" Target="../slideLayouts/slideLayout12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38.xml"/><Relationship Id="rId1" Type="http://schemas.openxmlformats.org/officeDocument/2006/relationships/slideLayout" Target="../slideLayouts/slideLayout13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38.xml"/><Relationship Id="rId5" Type="http://schemas.openxmlformats.org/officeDocument/2006/relationships/slide" Target="slide43.xml"/><Relationship Id="rId4" Type="http://schemas.openxmlformats.org/officeDocument/2006/relationships/slide" Target="slide4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44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6.xml"/><Relationship Id="rId5" Type="http://schemas.openxmlformats.org/officeDocument/2006/relationships/slide" Target="slide46.xml"/><Relationship Id="rId4" Type="http://schemas.openxmlformats.org/officeDocument/2006/relationships/slide" Target="slide4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47.xml"/><Relationship Id="rId1" Type="http://schemas.openxmlformats.org/officeDocument/2006/relationships/slideLayout" Target="../slideLayouts/slideLayout15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47.xml"/><Relationship Id="rId1" Type="http://schemas.openxmlformats.org/officeDocument/2006/relationships/slideLayout" Target="../slideLayouts/slideLayout16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60.xml"/><Relationship Id="rId5" Type="http://schemas.openxmlformats.org/officeDocument/2006/relationships/slide" Target="slide49.xml"/><Relationship Id="rId4" Type="http://schemas.openxmlformats.org/officeDocument/2006/relationships/slide" Target="slide4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50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47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5" Type="http://schemas.openxmlformats.org/officeDocument/2006/relationships/slide" Target="slide50.xml"/><Relationship Id="rId4" Type="http://schemas.openxmlformats.org/officeDocument/2006/relationships/slide" Target="slide5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53.xml"/><Relationship Id="rId1" Type="http://schemas.openxmlformats.org/officeDocument/2006/relationships/slideLayout" Target="../slideLayouts/slideLayout17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50.xml"/><Relationship Id="rId1" Type="http://schemas.openxmlformats.org/officeDocument/2006/relationships/slideLayout" Target="../slideLayouts/slideLayout18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82.xml"/><Relationship Id="rId5" Type="http://schemas.openxmlformats.org/officeDocument/2006/relationships/slide" Target="slide55.xml"/><Relationship Id="rId4" Type="http://schemas.openxmlformats.org/officeDocument/2006/relationships/slide" Target="slide5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56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" Target="slide53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5" Type="http://schemas.openxmlformats.org/officeDocument/2006/relationships/slide" Target="slide58.xml"/><Relationship Id="rId4" Type="http://schemas.openxmlformats.org/officeDocument/2006/relationships/slide" Target="slide5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" Target="slide59.xml"/><Relationship Id="rId1" Type="http://schemas.openxmlformats.org/officeDocument/2006/relationships/slideLayout" Target="../slideLayouts/slideLayout19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" Target="slide60.xml"/><Relationship Id="rId1" Type="http://schemas.openxmlformats.org/officeDocument/2006/relationships/slideLayout" Target="../slideLayouts/slideLayout20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04.xml"/><Relationship Id="rId5" Type="http://schemas.openxmlformats.org/officeDocument/2006/relationships/slide" Target="slide61.xml"/><Relationship Id="rId4" Type="http://schemas.openxmlformats.org/officeDocument/2006/relationships/slide" Target="slide6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6.xml"/><Relationship Id="rId5" Type="http://schemas.openxmlformats.org/officeDocument/2006/relationships/slide" Target="slide64.xml"/><Relationship Id="rId4" Type="http://schemas.openxmlformats.org/officeDocument/2006/relationships/slide" Target="slide6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" Target="slide65.xml"/><Relationship Id="rId1" Type="http://schemas.openxmlformats.org/officeDocument/2006/relationships/slideLayout" Target="../slideLayouts/slideLayout21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" Target="slide62.xml"/><Relationship Id="rId1" Type="http://schemas.openxmlformats.org/officeDocument/2006/relationships/slideLayout" Target="../slideLayouts/slideLayout22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26.xml"/><Relationship Id="rId5" Type="http://schemas.openxmlformats.org/officeDocument/2006/relationships/slide" Target="slide67.xml"/><Relationship Id="rId4" Type="http://schemas.openxmlformats.org/officeDocument/2006/relationships/slide" Target="slide6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" Target="slide68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" Target="slide65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5" Type="http://schemas.openxmlformats.org/officeDocument/2006/relationships/slide" Target="slide70.xml"/><Relationship Id="rId4" Type="http://schemas.openxmlformats.org/officeDocument/2006/relationships/slide" Target="slide69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" Target="slide71.xml"/><Relationship Id="rId1" Type="http://schemas.openxmlformats.org/officeDocument/2006/relationships/slideLayout" Target="../slideLayouts/slideLayout23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" Target="slide68.xml"/><Relationship Id="rId1" Type="http://schemas.openxmlformats.org/officeDocument/2006/relationships/slideLayout" Target="../slideLayouts/slideLayout249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48.xml"/><Relationship Id="rId5" Type="http://schemas.openxmlformats.org/officeDocument/2006/relationships/slide" Target="slide73.xml"/><Relationship Id="rId4" Type="http://schemas.openxmlformats.org/officeDocument/2006/relationships/slide" Target="slide7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" Target="slide74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" Target="slide71.xml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" Target="slide77.xml"/><Relationship Id="rId1" Type="http://schemas.openxmlformats.org/officeDocument/2006/relationships/slideLayout" Target="../slideLayouts/slideLayout260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" Target="slide74.xml"/><Relationship Id="rId1" Type="http://schemas.openxmlformats.org/officeDocument/2006/relationships/slideLayout" Target="../slideLayouts/slideLayout27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7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9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4640758"/>
            <a:ext cx="4762650" cy="224676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Birlan</a:t>
            </a:r>
            <a: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2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Nicoleta</a:t>
            </a:r>
            <a:r>
              <a:rPr lang="en-U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Madalina</a:t>
            </a:r>
          </a:p>
          <a:p>
            <a:pPr algn="ctr"/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Mocofanu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Ivanoiu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David Mihai</a:t>
            </a:r>
          </a:p>
          <a:p>
            <a:pPr algn="ctr"/>
            <a:r>
              <a:rPr lang="en-US" sz="2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Gusatu</a:t>
            </a:r>
            <a: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Bianca Elena</a:t>
            </a:r>
          </a:p>
          <a:p>
            <a:pPr algn="ctr"/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Grigorie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Elena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Denisa</a:t>
            </a:r>
            <a:endParaRPr lang="en-US" sz="28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en-US" sz="2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Balasa</a:t>
            </a:r>
            <a: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Maria </a:t>
            </a:r>
            <a:r>
              <a:rPr lang="en-US" sz="2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Ionela</a:t>
            </a:r>
            <a:endParaRPr lang="en-US" sz="2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79927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78643" y="1981200"/>
            <a:ext cx="558672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CORECT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! 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sym typeface="Wingdings" panose="05000000000000000000" pitchFamily="2" charset="2"/>
              </a:rPr>
              <a:t></a:t>
            </a:r>
            <a:endParaRPr lang="en-US" sz="96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257800" y="3886200"/>
            <a:ext cx="2107565" cy="10668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05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3073110"/>
            <a:ext cx="2667000" cy="1714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895600"/>
            <a:ext cx="2143125" cy="2143125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352800" y="381000"/>
            <a:ext cx="201529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HeroicExtremeLeftFacing"/>
              <a:lightRig rig="threePt" dir="t"/>
            </a:scene3d>
          </a:bodyPr>
          <a:lstStyle/>
          <a:p>
            <a:pPr algn="ctr"/>
            <a:r>
              <a:rPr lang="en-US" sz="9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 </a:t>
            </a:r>
            <a:r>
              <a:rPr lang="en-US" sz="96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</a:t>
            </a:r>
            <a:endParaRPr lang="en-US" sz="96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Rounded Rectangle 7">
            <a:hlinkClick r:id="rId4" action="ppaction://hlinksldjump"/>
          </p:cNvPr>
          <p:cNvSpPr/>
          <p:nvPr/>
        </p:nvSpPr>
        <p:spPr>
          <a:xfrm>
            <a:off x="381000" y="6019800"/>
            <a:ext cx="609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hlinkClick r:id="rId5" action="ppaction://hlinksldjump"/>
          </p:cNvPr>
          <p:cNvSpPr/>
          <p:nvPr/>
        </p:nvSpPr>
        <p:spPr>
          <a:xfrm>
            <a:off x="8072437" y="6248400"/>
            <a:ext cx="614363" cy="4572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859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78643" y="1981200"/>
            <a:ext cx="558672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CORECT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! 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sym typeface="Wingdings" panose="05000000000000000000" pitchFamily="2" charset="2"/>
              </a:rPr>
              <a:t></a:t>
            </a:r>
            <a:endParaRPr lang="en-US" sz="96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257800" y="3879273"/>
            <a:ext cx="2107565" cy="10668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38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798871" y="1566951"/>
            <a:ext cx="8781507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INCORECT! </a:t>
            </a:r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</a:t>
            </a:r>
          </a:p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MAI INCEARCA</a:t>
            </a:r>
            <a:endParaRPr lang="en-US" sz="8800" b="1" dirty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334000" y="4367718"/>
            <a:ext cx="2209800" cy="990600"/>
          </a:xfrm>
          <a:prstGeom prst="rightArrow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734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cene3d>
            <a:camera prst="perspectiveHeroicExtremeLeftFacing"/>
            <a:lightRig rig="threePt" dir="t"/>
          </a:scene3d>
        </p:spPr>
        <p:txBody>
          <a:bodyPr>
            <a:noAutofit/>
          </a:bodyPr>
          <a:lstStyle/>
          <a:p>
            <a:r>
              <a:rPr lang="en-US" sz="9600" dirty="0"/>
              <a:t/>
            </a:r>
            <a:br>
              <a:rPr lang="en-US" sz="9600" dirty="0"/>
            </a:br>
            <a:r>
              <a:rPr lang="en-US" sz="9600" dirty="0" smtClean="0"/>
              <a:t> </a:t>
            </a:r>
            <a:br>
              <a:rPr lang="en-US" sz="9600" dirty="0" smtClean="0"/>
            </a:br>
            <a:endParaRPr lang="en-US" sz="9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199" y="2743199"/>
            <a:ext cx="3286125" cy="308523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3071378"/>
            <a:ext cx="2590800" cy="275705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575103" y="533400"/>
            <a:ext cx="1672254" cy="1446550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E </a:t>
            </a:r>
            <a:r>
              <a:rPr lang="en-US" sz="88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e</a:t>
            </a:r>
            <a:endParaRPr lang="en-US" sz="8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Rounded Rectangle 6">
            <a:hlinkClick r:id="rId4" action="ppaction://hlinksldjump"/>
          </p:cNvPr>
          <p:cNvSpPr/>
          <p:nvPr/>
        </p:nvSpPr>
        <p:spPr>
          <a:xfrm>
            <a:off x="0" y="6400800"/>
            <a:ext cx="6858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5" action="ppaction://hlinksldjump"/>
          </p:cNvPr>
          <p:cNvSpPr/>
          <p:nvPr/>
        </p:nvSpPr>
        <p:spPr>
          <a:xfrm>
            <a:off x="8458200" y="6400800"/>
            <a:ext cx="685800" cy="4572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647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78643" y="1981200"/>
            <a:ext cx="558672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CORECT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! 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sym typeface="Wingdings" panose="05000000000000000000" pitchFamily="2" charset="2"/>
              </a:rPr>
              <a:t></a:t>
            </a:r>
            <a:endParaRPr lang="en-US" sz="96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029200" y="3481587"/>
            <a:ext cx="2107565" cy="10668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476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798871" y="1566951"/>
            <a:ext cx="8781507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INCORECT! </a:t>
            </a:r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</a:t>
            </a:r>
          </a:p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MAI INCEARCA</a:t>
            </a:r>
            <a:endParaRPr lang="en-US" sz="8800" b="1" dirty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334000" y="4367718"/>
            <a:ext cx="2209800" cy="990600"/>
          </a:xfrm>
          <a:prstGeom prst="rightArrow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36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" y="1938338"/>
            <a:ext cx="2905125" cy="3124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950" y="2112169"/>
            <a:ext cx="3905250" cy="2776538"/>
          </a:xfrm>
          <a:prstGeom prst="rect">
            <a:avLst/>
          </a:prstGeom>
        </p:spPr>
      </p:pic>
      <p:sp>
        <p:nvSpPr>
          <p:cNvPr id="6" name="Rounded Rectangle 5">
            <a:hlinkClick r:id="rId4" action="ppaction://hlinksldjump"/>
          </p:cNvPr>
          <p:cNvSpPr/>
          <p:nvPr/>
        </p:nvSpPr>
        <p:spPr>
          <a:xfrm>
            <a:off x="0" y="6435436"/>
            <a:ext cx="609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hlinkClick r:id="rId5" action="ppaction://hlinksldjump"/>
          </p:cNvPr>
          <p:cNvSpPr/>
          <p:nvPr/>
        </p:nvSpPr>
        <p:spPr>
          <a:xfrm>
            <a:off x="8534400" y="6435436"/>
            <a:ext cx="609600" cy="42256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804802" y="228600"/>
            <a:ext cx="153439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HeroicExtremeLeftFacing"/>
              <a:lightRig rig="threePt" dir="t"/>
            </a:scene3d>
          </a:bodyPr>
          <a:lstStyle/>
          <a:p>
            <a:pPr algn="ctr"/>
            <a:r>
              <a:rPr lang="en-US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F </a:t>
            </a:r>
            <a:r>
              <a:rPr lang="en-US" sz="96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f</a:t>
            </a:r>
            <a:endParaRPr lang="en-US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36938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78643" y="1981200"/>
            <a:ext cx="558672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CORECT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! 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sym typeface="Wingdings" panose="05000000000000000000" pitchFamily="2" charset="2"/>
              </a:rPr>
              <a:t></a:t>
            </a:r>
            <a:endParaRPr lang="en-US" sz="96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257800" y="3886200"/>
            <a:ext cx="2107565" cy="10668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95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798871" y="1566951"/>
            <a:ext cx="8781507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INCORECT! </a:t>
            </a:r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</a:t>
            </a:r>
          </a:p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MAI INCEARCA</a:t>
            </a:r>
            <a:endParaRPr lang="en-US" sz="8800" b="1" dirty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334000" y="4367718"/>
            <a:ext cx="2209800" cy="990600"/>
          </a:xfrm>
          <a:prstGeom prst="rightArrow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273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124200" y="609600"/>
            <a:ext cx="1931940" cy="1569660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 </a:t>
            </a:r>
            <a:r>
              <a:rPr lang="en-US" sz="96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</a:t>
            </a:r>
            <a:endParaRPr lang="en-US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2050" name="Picture 2" descr="C:\Users\Robert\Desktop\ALBIN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797176"/>
            <a:ext cx="2362200" cy="1933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Robert\Desktop\FLOR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048" y="2882901"/>
            <a:ext cx="2466975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4">
            <a:hlinkClick r:id="rId4" action="ppaction://hlinksldjump"/>
          </p:cNvPr>
          <p:cNvSpPr/>
          <p:nvPr/>
        </p:nvSpPr>
        <p:spPr>
          <a:xfrm>
            <a:off x="21648" y="6324600"/>
            <a:ext cx="533400" cy="533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hlinkClick r:id="rId5" action="ppaction://hlinksldjump"/>
          </p:cNvPr>
          <p:cNvSpPr/>
          <p:nvPr/>
        </p:nvSpPr>
        <p:spPr>
          <a:xfrm>
            <a:off x="8610600" y="6345382"/>
            <a:ext cx="533400" cy="533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573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271" y="2267816"/>
            <a:ext cx="2143125" cy="21431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799" y="2154814"/>
            <a:ext cx="2143125" cy="2143125"/>
          </a:xfrm>
          <a:prstGeom prst="rect">
            <a:avLst/>
          </a:prstGeom>
        </p:spPr>
      </p:pic>
      <p:sp>
        <p:nvSpPr>
          <p:cNvPr id="6" name="Rounded Rectangle 5">
            <a:hlinkClick r:id="rId4" action="ppaction://hlinksldjump"/>
          </p:cNvPr>
          <p:cNvSpPr/>
          <p:nvPr/>
        </p:nvSpPr>
        <p:spPr>
          <a:xfrm>
            <a:off x="38100" y="6393873"/>
            <a:ext cx="6858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hlinkClick r:id="rId5" action="ppaction://hlinksldjump"/>
          </p:cNvPr>
          <p:cNvSpPr/>
          <p:nvPr/>
        </p:nvSpPr>
        <p:spPr>
          <a:xfrm>
            <a:off x="8458200" y="6435436"/>
            <a:ext cx="685800" cy="4572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352800" y="228600"/>
            <a:ext cx="194636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HeroicExtremeLeftFacing"/>
              <a:lightRig rig="threePt" dir="t"/>
            </a:scene3d>
          </a:bodyPr>
          <a:lstStyle/>
          <a:p>
            <a:pPr algn="ctr"/>
            <a:r>
              <a:rPr lang="en-US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G </a:t>
            </a:r>
            <a:r>
              <a:rPr lang="en-US" sz="96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g</a:t>
            </a:r>
            <a:endParaRPr lang="en-US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15381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78643" y="1981200"/>
            <a:ext cx="558672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CORECT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! 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sym typeface="Wingdings" panose="05000000000000000000" pitchFamily="2" charset="2"/>
              </a:rPr>
              <a:t></a:t>
            </a:r>
            <a:endParaRPr lang="en-US" sz="96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105400" y="3657600"/>
            <a:ext cx="2107565" cy="10668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847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798871" y="1566951"/>
            <a:ext cx="8781507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INCORECT! </a:t>
            </a:r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</a:t>
            </a:r>
          </a:p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MAI INCEARCA</a:t>
            </a:r>
            <a:endParaRPr lang="en-US" sz="8800" b="1" dirty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334000" y="4367718"/>
            <a:ext cx="2209800" cy="990600"/>
          </a:xfrm>
          <a:prstGeom prst="rightArrow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47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5122" name="Picture 2" descr="C:\Users\Robert\Desktop\New folder (2)\descărcare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636" y="2679700"/>
            <a:ext cx="3505200" cy="261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Robert\Desktop\New folder (2)\images fdg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0291" y="2679700"/>
            <a:ext cx="2286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3124200" y="609600"/>
            <a:ext cx="201689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96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</a:rPr>
              <a:t>H </a:t>
            </a:r>
            <a:r>
              <a:rPr lang="en-US" sz="9600" b="1" spc="300" dirty="0" err="1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</a:rPr>
              <a:t>h</a:t>
            </a:r>
            <a:endParaRPr lang="en-US" sz="9600" b="1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</a:endParaRPr>
          </a:p>
        </p:txBody>
      </p:sp>
      <p:sp>
        <p:nvSpPr>
          <p:cNvPr id="7" name="Rounded Rectangle 6">
            <a:hlinkClick r:id="rId4" action="ppaction://hlinksldjump"/>
          </p:cNvPr>
          <p:cNvSpPr/>
          <p:nvPr/>
        </p:nvSpPr>
        <p:spPr>
          <a:xfrm>
            <a:off x="0" y="6248400"/>
            <a:ext cx="6096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5" action="ppaction://hlinksldjump"/>
          </p:cNvPr>
          <p:cNvSpPr/>
          <p:nvPr/>
        </p:nvSpPr>
        <p:spPr>
          <a:xfrm>
            <a:off x="8506691" y="6248400"/>
            <a:ext cx="609600" cy="6096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04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78643" y="1981200"/>
            <a:ext cx="558672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CORECT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! 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sym typeface="Wingdings" panose="05000000000000000000" pitchFamily="2" charset="2"/>
              </a:rPr>
              <a:t></a:t>
            </a:r>
            <a:endParaRPr lang="en-US" sz="96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257800" y="3886200"/>
            <a:ext cx="2107565" cy="10668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219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798871" y="1566951"/>
            <a:ext cx="8781507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INCORECT! </a:t>
            </a:r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</a:t>
            </a:r>
          </a:p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MAI INCEARCA</a:t>
            </a:r>
            <a:endParaRPr lang="en-US" sz="8800" b="1" dirty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334000" y="4367718"/>
            <a:ext cx="2209800" cy="990600"/>
          </a:xfrm>
          <a:prstGeom prst="rightArrow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537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639598"/>
            <a:ext cx="3429000" cy="36671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2590800"/>
            <a:ext cx="2981325" cy="28956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657600" y="304800"/>
            <a:ext cx="121058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HeroicExtremeLeftFacing"/>
              <a:lightRig rig="threePt" dir="t"/>
            </a:scene3d>
          </a:bodyPr>
          <a:lstStyle/>
          <a:p>
            <a:pPr algn="ctr"/>
            <a:r>
              <a:rPr lang="en-US" sz="9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I </a:t>
            </a:r>
            <a:r>
              <a:rPr lang="en-US" sz="96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i</a:t>
            </a:r>
            <a:endParaRPr lang="en-US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Rounded Rectangle 6">
            <a:hlinkClick r:id="rId4" action="ppaction://hlinksldjump"/>
          </p:cNvPr>
          <p:cNvSpPr/>
          <p:nvPr/>
        </p:nvSpPr>
        <p:spPr>
          <a:xfrm>
            <a:off x="0" y="6324600"/>
            <a:ext cx="609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5" action="ppaction://hlinksldjump"/>
          </p:cNvPr>
          <p:cNvSpPr/>
          <p:nvPr/>
        </p:nvSpPr>
        <p:spPr>
          <a:xfrm>
            <a:off x="8530070" y="6324600"/>
            <a:ext cx="600075" cy="5334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162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78643" y="1981200"/>
            <a:ext cx="558672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CORECT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! 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sym typeface="Wingdings" panose="05000000000000000000" pitchFamily="2" charset="2"/>
              </a:rPr>
              <a:t></a:t>
            </a:r>
            <a:endParaRPr lang="en-US" sz="96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257800" y="3886200"/>
            <a:ext cx="2107565" cy="10668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542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798871" y="1566951"/>
            <a:ext cx="8781507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INCORECT! </a:t>
            </a:r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</a:t>
            </a:r>
          </a:p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MAI INCEARCA</a:t>
            </a:r>
            <a:endParaRPr lang="en-US" sz="8800" b="1" dirty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334000" y="4367718"/>
            <a:ext cx="2209800" cy="990600"/>
          </a:xfrm>
          <a:prstGeom prst="rightArrow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780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3852862"/>
            <a:ext cx="2390775" cy="19145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3886200"/>
            <a:ext cx="2466975" cy="184785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299353" y="533400"/>
            <a:ext cx="130035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HeroicExtremeLeftFacing"/>
              <a:lightRig rig="threePt" dir="t"/>
            </a:scene3d>
          </a:bodyPr>
          <a:lstStyle/>
          <a:p>
            <a:pPr algn="ctr"/>
            <a:r>
              <a:rPr lang="en-US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J </a:t>
            </a:r>
            <a:r>
              <a:rPr lang="en-US" sz="96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j</a:t>
            </a:r>
            <a:endParaRPr lang="en-US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Rounded Rectangle 7">
            <a:hlinkClick r:id="rId4" action="ppaction://hlinksldjump"/>
          </p:cNvPr>
          <p:cNvSpPr/>
          <p:nvPr/>
        </p:nvSpPr>
        <p:spPr>
          <a:xfrm>
            <a:off x="-6927" y="6300787"/>
            <a:ext cx="609600" cy="5572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hlinkClick r:id="rId5" action="ppaction://hlinksldjump"/>
          </p:cNvPr>
          <p:cNvSpPr/>
          <p:nvPr/>
        </p:nvSpPr>
        <p:spPr>
          <a:xfrm>
            <a:off x="8458200" y="6300787"/>
            <a:ext cx="685800" cy="557213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53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143000" y="2438400"/>
            <a:ext cx="626787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CORECT! </a:t>
            </a:r>
            <a:r>
              <a:rPr lang="en-US" sz="9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sym typeface="Wingdings" panose="05000000000000000000" pitchFamily="2" charset="2"/>
              </a:rPr>
              <a:t></a:t>
            </a:r>
            <a:endParaRPr lang="en-US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Right Arrow 5">
            <a:hlinkClick r:id="rId2" action="ppaction://hlinksldjump"/>
          </p:cNvPr>
          <p:cNvSpPr/>
          <p:nvPr/>
        </p:nvSpPr>
        <p:spPr>
          <a:xfrm>
            <a:off x="5562600" y="4173682"/>
            <a:ext cx="2057400" cy="1143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30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78643" y="1981200"/>
            <a:ext cx="558672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CORECT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! 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sym typeface="Wingdings" panose="05000000000000000000" pitchFamily="2" charset="2"/>
              </a:rPr>
              <a:t></a:t>
            </a:r>
            <a:endParaRPr lang="en-US" sz="96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257800" y="3886200"/>
            <a:ext cx="2107565" cy="10668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11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798871" y="1566951"/>
            <a:ext cx="8781507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INCORECT! </a:t>
            </a:r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</a:t>
            </a:r>
          </a:p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MAI INCEARCA</a:t>
            </a:r>
            <a:endParaRPr lang="en-US" sz="8800" b="1" dirty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334000" y="4367718"/>
            <a:ext cx="2209800" cy="990600"/>
          </a:xfrm>
          <a:prstGeom prst="rightArrow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982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276600" y="533400"/>
            <a:ext cx="184377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HeroicExtremeLeftFacing"/>
              <a:lightRig rig="threePt" dir="t"/>
            </a:scene3d>
          </a:bodyPr>
          <a:lstStyle/>
          <a:p>
            <a:pPr algn="ctr"/>
            <a:r>
              <a:rPr lang="en-US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K </a:t>
            </a:r>
            <a:r>
              <a:rPr lang="en-US" sz="96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k</a:t>
            </a:r>
            <a:endParaRPr lang="en-US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6146" name="Picture 2" descr="C:\Users\Robert\Desktop\New folder\descărcare (8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2839172"/>
            <a:ext cx="251460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Robert\Desktop\New folder\descărcare (6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82" y="2853027"/>
            <a:ext cx="281940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>
            <a:hlinkClick r:id="rId4" action="ppaction://hlinksldjump"/>
          </p:cNvPr>
          <p:cNvSpPr/>
          <p:nvPr/>
        </p:nvSpPr>
        <p:spPr>
          <a:xfrm>
            <a:off x="-20782" y="6324600"/>
            <a:ext cx="609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>
            <a:hlinkClick r:id="rId5" action="ppaction://hlinksldjump"/>
          </p:cNvPr>
          <p:cNvSpPr/>
          <p:nvPr/>
        </p:nvSpPr>
        <p:spPr>
          <a:xfrm>
            <a:off x="8534400" y="6324600"/>
            <a:ext cx="609600" cy="5334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288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78643" y="1981200"/>
            <a:ext cx="558672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CORECT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! 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sym typeface="Wingdings" panose="05000000000000000000" pitchFamily="2" charset="2"/>
              </a:rPr>
              <a:t></a:t>
            </a:r>
            <a:endParaRPr lang="en-US" sz="96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257800" y="3886200"/>
            <a:ext cx="2107565" cy="10668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9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798871" y="1566951"/>
            <a:ext cx="8781507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INCORECT! </a:t>
            </a:r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</a:t>
            </a:r>
          </a:p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MAI INCEARCA</a:t>
            </a:r>
            <a:endParaRPr lang="en-US" sz="8800" b="1" dirty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334000" y="4340081"/>
            <a:ext cx="2209800" cy="990600"/>
          </a:xfrm>
          <a:prstGeom prst="rightArrow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89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8011" y="2826544"/>
            <a:ext cx="3935989" cy="2514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27" y="2514600"/>
            <a:ext cx="2276475" cy="313848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505200" y="381000"/>
            <a:ext cx="140294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HeroicExtremeLeftFacing"/>
              <a:lightRig rig="threePt" dir="t"/>
            </a:scene3d>
          </a:bodyPr>
          <a:lstStyle/>
          <a:p>
            <a:pPr algn="ctr"/>
            <a:r>
              <a:rPr lang="en-US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L </a:t>
            </a:r>
            <a:r>
              <a:rPr lang="en-US" sz="96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l</a:t>
            </a:r>
            <a:endParaRPr lang="en-US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Rounded Rectangle 6">
            <a:hlinkClick r:id="rId4" action="ppaction://hlinksldjump"/>
          </p:cNvPr>
          <p:cNvSpPr/>
          <p:nvPr/>
        </p:nvSpPr>
        <p:spPr>
          <a:xfrm>
            <a:off x="6927" y="6324600"/>
            <a:ext cx="685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5" action="ppaction://hlinksldjump"/>
          </p:cNvPr>
          <p:cNvSpPr/>
          <p:nvPr/>
        </p:nvSpPr>
        <p:spPr>
          <a:xfrm>
            <a:off x="8475518" y="6324600"/>
            <a:ext cx="685800" cy="5334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958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78643" y="1981200"/>
            <a:ext cx="558672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CORECT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! 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sym typeface="Wingdings" panose="05000000000000000000" pitchFamily="2" charset="2"/>
              </a:rPr>
              <a:t></a:t>
            </a:r>
            <a:endParaRPr lang="en-US" sz="96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257800" y="3886200"/>
            <a:ext cx="2107565" cy="10668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414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798871" y="1566951"/>
            <a:ext cx="8781507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INCORECT! </a:t>
            </a:r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</a:t>
            </a:r>
          </a:p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MAI INCEARCA</a:t>
            </a:r>
            <a:endParaRPr lang="en-US" sz="8800" b="1" dirty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334000" y="4367718"/>
            <a:ext cx="2209800" cy="990600"/>
          </a:xfrm>
          <a:prstGeom prst="rightArrow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697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048000" y="304800"/>
            <a:ext cx="265649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HeroicExtremeLeftFacing"/>
              <a:lightRig rig="threePt" dir="t"/>
            </a:scene3d>
          </a:bodyPr>
          <a:lstStyle/>
          <a:p>
            <a:pPr algn="ctr"/>
            <a:r>
              <a:rPr lang="en-US" sz="9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M </a:t>
            </a:r>
            <a:r>
              <a:rPr lang="en-US" sz="96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m</a:t>
            </a:r>
            <a:endParaRPr lang="en-US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7170" name="Picture 2" descr="C:\Users\Robert\Desktop\New folder\descărcare (10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00400"/>
            <a:ext cx="34290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Robert\Desktop\New folder\descărcare (9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7564" y="3124200"/>
            <a:ext cx="29718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ounded Rectangle 5">
            <a:hlinkClick r:id="rId4" action="ppaction://hlinksldjump"/>
          </p:cNvPr>
          <p:cNvSpPr/>
          <p:nvPr/>
        </p:nvSpPr>
        <p:spPr>
          <a:xfrm>
            <a:off x="0" y="6213764"/>
            <a:ext cx="6096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hlinkClick r:id="rId5" action="ppaction://hlinksldjump"/>
          </p:cNvPr>
          <p:cNvSpPr/>
          <p:nvPr/>
        </p:nvSpPr>
        <p:spPr>
          <a:xfrm>
            <a:off x="8458200" y="6324600"/>
            <a:ext cx="651164" cy="49876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191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78643" y="1981200"/>
            <a:ext cx="558672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CORECT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! 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sym typeface="Wingdings" panose="05000000000000000000" pitchFamily="2" charset="2"/>
              </a:rPr>
              <a:t></a:t>
            </a:r>
            <a:endParaRPr lang="en-US" sz="96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257800" y="3886200"/>
            <a:ext cx="2107565" cy="10668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423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8159" y="2327564"/>
            <a:ext cx="7948394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en-US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INCORECT! </a:t>
            </a:r>
            <a:r>
              <a:rPr lang="en-US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</a:t>
            </a:r>
          </a:p>
          <a:p>
            <a:pPr algn="ctr"/>
            <a:r>
              <a:rPr lang="en-US" sz="8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MAI INCEARCA   </a:t>
            </a:r>
            <a:endParaRPr lang="en-US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7813964" y="3886199"/>
            <a:ext cx="1066800" cy="937331"/>
          </a:xfrm>
          <a:prstGeom prst="rightArrow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9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798871" y="1566951"/>
            <a:ext cx="8781507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INCORECT! </a:t>
            </a:r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</a:t>
            </a:r>
          </a:p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MAI INCEARCA</a:t>
            </a:r>
            <a:endParaRPr lang="en-US" sz="8800" b="1" dirty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334000" y="4367718"/>
            <a:ext cx="2209800" cy="990600"/>
          </a:xfrm>
          <a:prstGeom prst="rightArrow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446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750127"/>
            <a:ext cx="3657600" cy="2895600"/>
          </a:xfrm>
          <a:prstGeom prst="rect">
            <a:avLst/>
          </a:prstGeom>
        </p:spPr>
      </p:pic>
      <p:pic>
        <p:nvPicPr>
          <p:cNvPr id="8194" name="Picture 2" descr="C:\Users\Robert\Desktop\New folder\descărcare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007158"/>
            <a:ext cx="2209800" cy="2638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352800" y="381000"/>
            <a:ext cx="205056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HeroicExtremeLeftFacing"/>
              <a:lightRig rig="threePt" dir="t"/>
            </a:scene3d>
          </a:bodyPr>
          <a:lstStyle/>
          <a:p>
            <a:pPr algn="ctr"/>
            <a:r>
              <a:rPr lang="en-US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N </a:t>
            </a:r>
            <a:r>
              <a:rPr lang="en-US" sz="96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n</a:t>
            </a:r>
            <a:endParaRPr lang="en-US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Rounded Rectangle 5">
            <a:hlinkClick r:id="rId4" action="ppaction://hlinksldjump"/>
          </p:cNvPr>
          <p:cNvSpPr/>
          <p:nvPr/>
        </p:nvSpPr>
        <p:spPr>
          <a:xfrm>
            <a:off x="0" y="6324600"/>
            <a:ext cx="762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hlinkClick r:id="rId5" action="ppaction://hlinksldjump"/>
          </p:cNvPr>
          <p:cNvSpPr/>
          <p:nvPr/>
        </p:nvSpPr>
        <p:spPr>
          <a:xfrm>
            <a:off x="8395855" y="6303818"/>
            <a:ext cx="685800" cy="554182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22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78643" y="1981200"/>
            <a:ext cx="558672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CORECT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! 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sym typeface="Wingdings" panose="05000000000000000000" pitchFamily="2" charset="2"/>
              </a:rPr>
              <a:t></a:t>
            </a:r>
            <a:endParaRPr lang="en-US" sz="96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257800" y="3886200"/>
            <a:ext cx="2107565" cy="10668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0550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798871" y="1566951"/>
            <a:ext cx="8781507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INCORECT! </a:t>
            </a:r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</a:t>
            </a:r>
          </a:p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MAI INCEARCA</a:t>
            </a:r>
            <a:endParaRPr lang="en-US" sz="8800" b="1" dirty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334000" y="4367718"/>
            <a:ext cx="2209800" cy="990600"/>
          </a:xfrm>
          <a:prstGeom prst="rightArrow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52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6" y="2895600"/>
            <a:ext cx="3165764" cy="251936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200400" y="381000"/>
            <a:ext cx="207300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HeroicExtremeLeftFacing"/>
              <a:lightRig rig="threePt" dir="t"/>
            </a:scene3d>
          </a:bodyPr>
          <a:lstStyle/>
          <a:p>
            <a:pPr algn="ctr"/>
            <a:r>
              <a:rPr lang="en-US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O </a:t>
            </a:r>
            <a:r>
              <a:rPr lang="en-US" sz="96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o</a:t>
            </a:r>
            <a:endParaRPr lang="en-US" sz="96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7410" name="Picture 2" descr="C:\Users\Robert\Desktop\New folder (2)\descărcare (5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3403" y="3020290"/>
            <a:ext cx="3489597" cy="2237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ounded Rectangle 5">
            <a:hlinkClick r:id="rId4" action="ppaction://hlinksldjump"/>
          </p:cNvPr>
          <p:cNvSpPr/>
          <p:nvPr/>
        </p:nvSpPr>
        <p:spPr>
          <a:xfrm>
            <a:off x="0" y="6283036"/>
            <a:ext cx="727364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hlinkClick r:id="rId5" action="ppaction://hlinksldjump"/>
          </p:cNvPr>
          <p:cNvSpPr/>
          <p:nvPr/>
        </p:nvSpPr>
        <p:spPr>
          <a:xfrm>
            <a:off x="8382000" y="6400800"/>
            <a:ext cx="762000" cy="49183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650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78643" y="1981200"/>
            <a:ext cx="558672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CORECT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! 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sym typeface="Wingdings" panose="05000000000000000000" pitchFamily="2" charset="2"/>
              </a:rPr>
              <a:t></a:t>
            </a:r>
            <a:endParaRPr lang="en-US" sz="96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257800" y="3886200"/>
            <a:ext cx="2107565" cy="10668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172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798871" y="1566951"/>
            <a:ext cx="8781507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INCORECT! </a:t>
            </a:r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</a:t>
            </a:r>
          </a:p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MAI INCEARCA</a:t>
            </a:r>
            <a:endParaRPr lang="en-US" sz="8800" b="1" dirty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334000" y="4367718"/>
            <a:ext cx="2209800" cy="990600"/>
          </a:xfrm>
          <a:prstGeom prst="rightArrow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469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819400"/>
            <a:ext cx="2590800" cy="3048000"/>
          </a:xfrm>
          <a:prstGeom prst="rect">
            <a:avLst/>
          </a:prstGeom>
        </p:spPr>
      </p:pic>
      <p:pic>
        <p:nvPicPr>
          <p:cNvPr id="9218" name="Picture 2" descr="C:\Users\Robert\Desktop\New folder\descărcare (4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988" y="3200401"/>
            <a:ext cx="3275012" cy="248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>
            <a:hlinkClick r:id="rId4" action="ppaction://hlinksldjump"/>
          </p:cNvPr>
          <p:cNvSpPr/>
          <p:nvPr/>
        </p:nvSpPr>
        <p:spPr>
          <a:xfrm>
            <a:off x="-27709" y="6276109"/>
            <a:ext cx="6858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>
            <a:hlinkClick r:id="rId5" action="ppaction://hlinksldjump"/>
          </p:cNvPr>
          <p:cNvSpPr/>
          <p:nvPr/>
        </p:nvSpPr>
        <p:spPr>
          <a:xfrm>
            <a:off x="8534400" y="6289963"/>
            <a:ext cx="609600" cy="581891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76600" y="609600"/>
            <a:ext cx="209063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HeroicExtremeLeftFacing"/>
              <a:lightRig rig="threePt" dir="t"/>
            </a:scene3d>
          </a:bodyPr>
          <a:lstStyle/>
          <a:p>
            <a:pPr algn="ctr"/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en-US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P </a:t>
            </a:r>
            <a:r>
              <a:rPr lang="en-US" sz="96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p</a:t>
            </a:r>
            <a:endParaRPr lang="en-US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63263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78643" y="1981200"/>
            <a:ext cx="558672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CORECT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! 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sym typeface="Wingdings" panose="05000000000000000000" pitchFamily="2" charset="2"/>
              </a:rPr>
              <a:t></a:t>
            </a:r>
            <a:endParaRPr lang="en-US" sz="96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257799" y="3858491"/>
            <a:ext cx="2107565" cy="10668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640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798871" y="1566951"/>
            <a:ext cx="8781507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INCORECT! </a:t>
            </a:r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</a:t>
            </a:r>
          </a:p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MAI INCEARCA</a:t>
            </a:r>
            <a:endParaRPr lang="en-US" sz="8800" b="1" dirty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334000" y="4367718"/>
            <a:ext cx="2209800" cy="990600"/>
          </a:xfrm>
          <a:prstGeom prst="rightArrow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01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Robert\Desktop\BAL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276600"/>
            <a:ext cx="18288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Robert\Desktop\PISIC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886" y="3428999"/>
            <a:ext cx="2897187" cy="228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3352800" y="533400"/>
            <a:ext cx="1930337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isometricOffAxis2Left"/>
              <a:lightRig rig="threePt" dir="t"/>
            </a:scene3d>
          </a:bodyPr>
          <a:lstStyle/>
          <a:p>
            <a:pPr algn="ctr"/>
            <a:r>
              <a:rPr lang="en-US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B </a:t>
            </a:r>
            <a:r>
              <a:rPr lang="en-US" sz="96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b</a:t>
            </a:r>
            <a:endParaRPr lang="en-US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Rounded Rectangle 4">
            <a:hlinkClick r:id="rId4" action="ppaction://hlinksldjump"/>
          </p:cNvPr>
          <p:cNvSpPr/>
          <p:nvPr/>
        </p:nvSpPr>
        <p:spPr>
          <a:xfrm>
            <a:off x="152400" y="6324600"/>
            <a:ext cx="762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>
            <a:hlinkClick r:id="rId5" action="ppaction://hlinksldjump"/>
          </p:cNvPr>
          <p:cNvSpPr/>
          <p:nvPr/>
        </p:nvSpPr>
        <p:spPr>
          <a:xfrm>
            <a:off x="8305800" y="6400800"/>
            <a:ext cx="831273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54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971800" y="304800"/>
            <a:ext cx="208422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HeroicExtremeLeftFacing"/>
              <a:lightRig rig="threePt" dir="t"/>
            </a:scene3d>
          </a:bodyPr>
          <a:lstStyle/>
          <a:p>
            <a:pPr algn="ctr"/>
            <a:r>
              <a:rPr lang="en-US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Q </a:t>
            </a:r>
            <a:r>
              <a:rPr lang="en-US" sz="96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q</a:t>
            </a:r>
            <a:endParaRPr lang="en-US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0242" name="Picture 2" descr="C:\Users\Robert\Desktop\New folder\images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49588"/>
            <a:ext cx="2687782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Robert\Desktop\New folder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311525"/>
            <a:ext cx="2590800" cy="2405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>
            <a:hlinkClick r:id="rId4" action="ppaction://hlinksldjump"/>
          </p:cNvPr>
          <p:cNvSpPr/>
          <p:nvPr/>
        </p:nvSpPr>
        <p:spPr>
          <a:xfrm>
            <a:off x="0" y="6324600"/>
            <a:ext cx="706582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>
            <a:hlinkClick r:id="rId5" action="ppaction://hlinksldjump"/>
          </p:cNvPr>
          <p:cNvSpPr/>
          <p:nvPr/>
        </p:nvSpPr>
        <p:spPr>
          <a:xfrm>
            <a:off x="8458200" y="6324600"/>
            <a:ext cx="685800" cy="5334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687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78643" y="1981200"/>
            <a:ext cx="558672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CORECT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! 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sym typeface="Wingdings" panose="05000000000000000000" pitchFamily="2" charset="2"/>
              </a:rPr>
              <a:t></a:t>
            </a:r>
            <a:endParaRPr lang="en-US" sz="96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257800" y="3886200"/>
            <a:ext cx="2107565" cy="10668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83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798871" y="1566951"/>
            <a:ext cx="8781507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INCORECT! </a:t>
            </a:r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</a:t>
            </a:r>
          </a:p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MAI INCEARCA</a:t>
            </a:r>
            <a:endParaRPr lang="en-US" sz="8800" b="1" dirty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334000" y="4367718"/>
            <a:ext cx="2209800" cy="990600"/>
          </a:xfrm>
          <a:prstGeom prst="rightArrow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366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15936"/>
            <a:ext cx="2362200" cy="2667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429000" y="304800"/>
            <a:ext cx="170912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HeroicExtremeLeftFacing"/>
              <a:lightRig rig="threePt" dir="t"/>
            </a:scene3d>
          </a:bodyPr>
          <a:lstStyle/>
          <a:p>
            <a:pPr algn="ctr"/>
            <a:r>
              <a:rPr lang="en-US" sz="9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R </a:t>
            </a:r>
            <a:r>
              <a:rPr lang="en-US" sz="96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r</a:t>
            </a:r>
            <a:endParaRPr lang="en-US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1266" name="Picture 2" descr="C:\Users\Robert\Desktop\New folder (2)\descărcare (1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795154"/>
            <a:ext cx="2819400" cy="2441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ounded Rectangle 5">
            <a:hlinkClick r:id="rId4" action="ppaction://hlinksldjump"/>
          </p:cNvPr>
          <p:cNvSpPr/>
          <p:nvPr/>
        </p:nvSpPr>
        <p:spPr>
          <a:xfrm>
            <a:off x="0" y="6324600"/>
            <a:ext cx="685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hlinkClick r:id="rId5" action="ppaction://hlinksldjump"/>
          </p:cNvPr>
          <p:cNvSpPr/>
          <p:nvPr/>
        </p:nvSpPr>
        <p:spPr>
          <a:xfrm>
            <a:off x="8458200" y="6324600"/>
            <a:ext cx="685800" cy="5334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20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78643" y="1981200"/>
            <a:ext cx="558672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CORECT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! 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sym typeface="Wingdings" panose="05000000000000000000" pitchFamily="2" charset="2"/>
              </a:rPr>
              <a:t></a:t>
            </a:r>
            <a:endParaRPr lang="en-US" sz="96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223164" y="3886200"/>
            <a:ext cx="2107565" cy="10668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723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798871" y="1566951"/>
            <a:ext cx="8781507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INCORECT! </a:t>
            </a:r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</a:t>
            </a:r>
          </a:p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MAI INCEARCA</a:t>
            </a:r>
            <a:endParaRPr lang="en-US" sz="8800" b="1" dirty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334000" y="4367718"/>
            <a:ext cx="2209800" cy="990600"/>
          </a:xfrm>
          <a:prstGeom prst="rightArrow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7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276600" y="228600"/>
            <a:ext cx="165141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HeroicExtremeLeftFacing"/>
              <a:lightRig rig="threePt" dir="t"/>
            </a:scene3d>
          </a:bodyPr>
          <a:lstStyle/>
          <a:p>
            <a:pPr algn="ctr"/>
            <a:r>
              <a:rPr lang="en-US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S </a:t>
            </a:r>
            <a:r>
              <a:rPr lang="en-US" sz="96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s</a:t>
            </a:r>
            <a:endParaRPr lang="en-US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8434" name="Picture 2" descr="C:\Users\Robert\Desktop\New folder (2)\images (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647371"/>
            <a:ext cx="2362200" cy="307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 descr="C:\Users\Robert\Desktop\New folder (2)\descărcare (19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0473" y="2989403"/>
            <a:ext cx="2423247" cy="2762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>
            <a:hlinkClick r:id="rId4" action="ppaction://hlinksldjump"/>
          </p:cNvPr>
          <p:cNvSpPr/>
          <p:nvPr/>
        </p:nvSpPr>
        <p:spPr>
          <a:xfrm>
            <a:off x="0" y="6234545"/>
            <a:ext cx="7620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>
            <a:hlinkClick r:id="rId5" action="ppaction://hlinksldjump"/>
          </p:cNvPr>
          <p:cNvSpPr/>
          <p:nvPr/>
        </p:nvSpPr>
        <p:spPr>
          <a:xfrm>
            <a:off x="8458200" y="6234545"/>
            <a:ext cx="685800" cy="623455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271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78643" y="1981200"/>
            <a:ext cx="558672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CORECT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! 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sym typeface="Wingdings" panose="05000000000000000000" pitchFamily="2" charset="2"/>
              </a:rPr>
              <a:t></a:t>
            </a:r>
            <a:endParaRPr lang="en-US" sz="96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257800" y="3886200"/>
            <a:ext cx="2107565" cy="10668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745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798871" y="1566951"/>
            <a:ext cx="8781507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INCORECT! </a:t>
            </a:r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</a:t>
            </a:r>
          </a:p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MAI INCEARCA</a:t>
            </a:r>
            <a:endParaRPr lang="en-US" sz="8800" b="1" dirty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334000" y="4367718"/>
            <a:ext cx="2209800" cy="990600"/>
          </a:xfrm>
          <a:prstGeom prst="rightArrow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943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2286000"/>
            <a:ext cx="3505200" cy="35052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581400" y="228600"/>
            <a:ext cx="161454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HeroicExtremeLeftFacing"/>
              <a:lightRig rig="threePt" dir="t"/>
            </a:scene3d>
          </a:bodyPr>
          <a:lstStyle/>
          <a:p>
            <a:pPr algn="ctr"/>
            <a:r>
              <a:rPr lang="en-US" sz="9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 </a:t>
            </a:r>
            <a:r>
              <a:rPr lang="en-US" sz="96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</a:t>
            </a:r>
            <a:endParaRPr lang="en-US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2290" name="Picture 2" descr="C:\Users\Robert\Desktop\New folder\descărcare (1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124200"/>
            <a:ext cx="222885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ounded Rectangle 5">
            <a:hlinkClick r:id="rId4" action="ppaction://hlinksldjump"/>
          </p:cNvPr>
          <p:cNvSpPr/>
          <p:nvPr/>
        </p:nvSpPr>
        <p:spPr>
          <a:xfrm>
            <a:off x="0" y="6172200"/>
            <a:ext cx="6858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hlinkClick r:id="rId5" action="ppaction://hlinksldjump"/>
          </p:cNvPr>
          <p:cNvSpPr/>
          <p:nvPr/>
        </p:nvSpPr>
        <p:spPr>
          <a:xfrm>
            <a:off x="8382000" y="6172200"/>
            <a:ext cx="762000" cy="6858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68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78643" y="1981200"/>
            <a:ext cx="558672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CORECT</a:t>
            </a:r>
            <a:r>
              <a:rPr lang="en-US" sz="9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! </a:t>
            </a:r>
            <a:r>
              <a:rPr lang="en-US" sz="9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sym typeface="Wingdings" panose="05000000000000000000" pitchFamily="2" charset="2"/>
              </a:rPr>
              <a:t></a:t>
            </a:r>
            <a:endParaRPr lang="en-US" sz="9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230091" y="3550860"/>
            <a:ext cx="2107565" cy="10668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651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78643" y="1981200"/>
            <a:ext cx="558672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CORECT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! 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sym typeface="Wingdings" panose="05000000000000000000" pitchFamily="2" charset="2"/>
              </a:rPr>
              <a:t></a:t>
            </a:r>
            <a:endParaRPr lang="en-US" sz="96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257800" y="3886200"/>
            <a:ext cx="2107565" cy="10668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243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798871" y="1566951"/>
            <a:ext cx="8781507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INCORECT! </a:t>
            </a:r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</a:t>
            </a:r>
          </a:p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MAI INCEARCA</a:t>
            </a:r>
            <a:endParaRPr lang="en-US" sz="8800" b="1" dirty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334000" y="4367718"/>
            <a:ext cx="2209800" cy="990600"/>
          </a:xfrm>
          <a:prstGeom prst="rightArrow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765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819400"/>
            <a:ext cx="1914525" cy="29718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124200" y="381000"/>
            <a:ext cx="20425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HeroicExtremeLeftFacing"/>
              <a:lightRig rig="threePt" dir="t"/>
            </a:scene3d>
          </a:bodyPr>
          <a:lstStyle/>
          <a:p>
            <a:pPr algn="ctr"/>
            <a:r>
              <a:rPr lang="en-US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U </a:t>
            </a:r>
            <a:r>
              <a:rPr lang="en-US" sz="96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u</a:t>
            </a:r>
            <a:endParaRPr lang="en-US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9458" name="Picture 2" descr="C:\Users\Robert\Desktop\New folder (2)\descărcare (15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5829" y="3000374"/>
            <a:ext cx="2816225" cy="2257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ounded Rectangle 5">
            <a:hlinkClick r:id="rId4" action="ppaction://hlinksldjump"/>
          </p:cNvPr>
          <p:cNvSpPr/>
          <p:nvPr/>
        </p:nvSpPr>
        <p:spPr>
          <a:xfrm>
            <a:off x="0" y="6248400"/>
            <a:ext cx="8382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hlinkClick r:id="rId5" action="ppaction://hlinksldjump"/>
          </p:cNvPr>
          <p:cNvSpPr/>
          <p:nvPr/>
        </p:nvSpPr>
        <p:spPr>
          <a:xfrm>
            <a:off x="8260773" y="6248400"/>
            <a:ext cx="838200" cy="6096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399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78643" y="1981200"/>
            <a:ext cx="558672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CORECT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! 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sym typeface="Wingdings" panose="05000000000000000000" pitchFamily="2" charset="2"/>
              </a:rPr>
              <a:t></a:t>
            </a:r>
            <a:endParaRPr lang="en-US" sz="96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257800" y="3886200"/>
            <a:ext cx="2107565" cy="10668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402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798871" y="1566951"/>
            <a:ext cx="8781507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INCORECT! </a:t>
            </a:r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</a:t>
            </a:r>
          </a:p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MAI INCEARCA</a:t>
            </a:r>
            <a:endParaRPr lang="en-US" sz="8800" b="1" dirty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334000" y="4367718"/>
            <a:ext cx="2209800" cy="990600"/>
          </a:xfrm>
          <a:prstGeom prst="rightArrow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115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957511"/>
            <a:ext cx="2667000" cy="237648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581400" y="609600"/>
            <a:ext cx="1888659" cy="1569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lIns="91440" tIns="45720" rIns="91440" bIns="45720">
            <a:spAutoFit/>
            <a:scene3d>
              <a:camera prst="perspectiveHeroicExtremeLeftFacing"/>
              <a:lightRig rig="threePt" dir="t"/>
            </a:scene3d>
          </a:bodyPr>
          <a:lstStyle/>
          <a:p>
            <a:pPr algn="ctr"/>
            <a:r>
              <a:rPr lang="en-US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V </a:t>
            </a:r>
            <a:r>
              <a:rPr lang="en-US" sz="96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v</a:t>
            </a:r>
            <a:endParaRPr lang="en-US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3314" name="Picture 2" descr="C:\Users\Robert\Desktop\New folder (2)\images (3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233" y="2876549"/>
            <a:ext cx="2805057" cy="2305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ounded Rectangle 5">
            <a:hlinkClick r:id="rId4" action="ppaction://hlinksldjump"/>
          </p:cNvPr>
          <p:cNvSpPr/>
          <p:nvPr/>
        </p:nvSpPr>
        <p:spPr>
          <a:xfrm>
            <a:off x="0" y="6248400"/>
            <a:ext cx="6858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>
            <a:hlinkClick r:id="rId5" action="ppaction://hlinksldjump"/>
          </p:cNvPr>
          <p:cNvSpPr/>
          <p:nvPr/>
        </p:nvSpPr>
        <p:spPr>
          <a:xfrm>
            <a:off x="8485910" y="6324600"/>
            <a:ext cx="658090" cy="5334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677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78643" y="1981200"/>
            <a:ext cx="558672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CORECT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! 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sym typeface="Wingdings" panose="05000000000000000000" pitchFamily="2" charset="2"/>
              </a:rPr>
              <a:t></a:t>
            </a:r>
            <a:endParaRPr lang="en-US" sz="96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105400" y="3816927"/>
            <a:ext cx="2107565" cy="10668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653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798871" y="1566951"/>
            <a:ext cx="8781507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INCORECT! </a:t>
            </a:r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</a:t>
            </a:r>
          </a:p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MAI INCEARCA</a:t>
            </a:r>
            <a:endParaRPr lang="en-US" sz="8800" b="1" dirty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327073" y="4360791"/>
            <a:ext cx="2209800" cy="990600"/>
          </a:xfrm>
          <a:prstGeom prst="rightArrow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14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200400" y="457200"/>
            <a:ext cx="18229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HeroicExtremeLeftFacing"/>
              <a:lightRig rig="threePt" dir="t"/>
            </a:scene3d>
          </a:bodyPr>
          <a:lstStyle/>
          <a:p>
            <a:pPr algn="ctr"/>
            <a:r>
              <a:rPr lang="en-US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X </a:t>
            </a:r>
            <a:r>
              <a:rPr lang="en-US" sz="96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x</a:t>
            </a:r>
            <a:endParaRPr lang="en-US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4338" name="Picture 2" descr="C:\Users\Robert\Desktop\New folder\descărcare (19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854036"/>
            <a:ext cx="2590800" cy="2736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Robert\Desktop\New folder (2)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805545"/>
            <a:ext cx="28194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ounded Rectangle 6">
            <a:hlinkClick r:id="rId4" action="ppaction://hlinksldjump"/>
          </p:cNvPr>
          <p:cNvSpPr/>
          <p:nvPr/>
        </p:nvSpPr>
        <p:spPr>
          <a:xfrm>
            <a:off x="0" y="6248400"/>
            <a:ext cx="7620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5" action="ppaction://hlinksldjump"/>
          </p:cNvPr>
          <p:cNvSpPr/>
          <p:nvPr/>
        </p:nvSpPr>
        <p:spPr>
          <a:xfrm>
            <a:off x="8458200" y="6248400"/>
            <a:ext cx="685800" cy="6096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872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78643" y="1981200"/>
            <a:ext cx="558672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CORECT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! 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sym typeface="Wingdings" panose="05000000000000000000" pitchFamily="2" charset="2"/>
              </a:rPr>
              <a:t></a:t>
            </a:r>
            <a:endParaRPr lang="en-US" sz="96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257800" y="3886200"/>
            <a:ext cx="2107565" cy="10668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79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798871" y="1566951"/>
            <a:ext cx="8781507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INCORECT! </a:t>
            </a:r>
            <a:r>
              <a:rPr lang="en-US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</a:t>
            </a:r>
          </a:p>
          <a:p>
            <a:pPr algn="ctr"/>
            <a:r>
              <a:rPr lang="en-US" sz="8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MAI INCEARCA</a:t>
            </a:r>
            <a:endParaRPr lang="en-US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334000" y="4353936"/>
            <a:ext cx="2209800" cy="990600"/>
          </a:xfrm>
          <a:prstGeom prst="rightArrow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093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798871" y="1566951"/>
            <a:ext cx="8781507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INCORECT! </a:t>
            </a:r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</a:t>
            </a:r>
          </a:p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MAI INCEARCA</a:t>
            </a:r>
            <a:endParaRPr lang="en-US" sz="8800" b="1" dirty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334000" y="4367718"/>
            <a:ext cx="2209800" cy="990600"/>
          </a:xfrm>
          <a:prstGeom prst="rightArrow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09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276600" y="304800"/>
            <a:ext cx="180209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HeroicExtremeLeftFacing"/>
              <a:lightRig rig="threePt" dir="t"/>
            </a:scene3d>
          </a:bodyPr>
          <a:lstStyle/>
          <a:p>
            <a:pPr algn="ctr"/>
            <a:r>
              <a:rPr lang="en-US" sz="9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Y </a:t>
            </a:r>
            <a:r>
              <a:rPr lang="en-US" sz="96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y</a:t>
            </a:r>
            <a:endParaRPr lang="en-US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5362" name="Picture 2" descr="C:\Users\Robert\Desktop\New folder (2)\images (9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636" y="2643837"/>
            <a:ext cx="2590800" cy="3756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C:\Users\Robert\Desktop\New folder (2)\descărcare (16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3036" y="2943547"/>
            <a:ext cx="2895600" cy="2238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>
            <a:hlinkClick r:id="rId4" action="ppaction://hlinksldjump"/>
          </p:cNvPr>
          <p:cNvSpPr/>
          <p:nvPr/>
        </p:nvSpPr>
        <p:spPr>
          <a:xfrm>
            <a:off x="0" y="6271563"/>
            <a:ext cx="7620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>
            <a:hlinkClick r:id="rId5" action="ppaction://hlinksldjump"/>
          </p:cNvPr>
          <p:cNvSpPr/>
          <p:nvPr/>
        </p:nvSpPr>
        <p:spPr>
          <a:xfrm>
            <a:off x="8458200" y="6400800"/>
            <a:ext cx="685800" cy="480363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107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78643" y="1981200"/>
            <a:ext cx="558672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CORECT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! 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sym typeface="Wingdings" panose="05000000000000000000" pitchFamily="2" charset="2"/>
              </a:rPr>
              <a:t></a:t>
            </a:r>
            <a:endParaRPr lang="en-US" sz="96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257800" y="3886200"/>
            <a:ext cx="2107565" cy="10668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89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798871" y="1566951"/>
            <a:ext cx="8781507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INCORECT! </a:t>
            </a:r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</a:t>
            </a:r>
          </a:p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MAI INCEARCA</a:t>
            </a:r>
            <a:endParaRPr lang="en-US" sz="8800" b="1" dirty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334000" y="4367718"/>
            <a:ext cx="2209800" cy="990600"/>
          </a:xfrm>
          <a:prstGeom prst="rightArrow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147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429000" y="609600"/>
            <a:ext cx="165622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HeroicExtremeLeftFacing"/>
              <a:lightRig rig="threePt" dir="t"/>
            </a:scene3d>
          </a:bodyPr>
          <a:lstStyle/>
          <a:p>
            <a:pPr algn="ctr"/>
            <a:r>
              <a:rPr lang="en-US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Z </a:t>
            </a:r>
            <a:r>
              <a:rPr lang="en-US" sz="96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z</a:t>
            </a:r>
            <a:endParaRPr lang="en-US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6386" name="Picture 2" descr="C:\Users\Robert\Desktop\New folder (2)\descărcare (18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206969"/>
            <a:ext cx="2743200" cy="2279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Users\Robert\Desktop\New folder\image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38400"/>
            <a:ext cx="40386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38100" y="6296891"/>
            <a:ext cx="685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8458200" y="6400800"/>
            <a:ext cx="685800" cy="4572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381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78643" y="1981200"/>
            <a:ext cx="558672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CORECT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! </a:t>
            </a:r>
            <a:r>
              <a:rPr lang="en-US" sz="9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sym typeface="Wingdings" panose="05000000000000000000" pitchFamily="2" charset="2"/>
              </a:rPr>
              <a:t></a:t>
            </a:r>
            <a:endParaRPr lang="en-US" sz="96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257800" y="3886200"/>
            <a:ext cx="2107565" cy="10668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75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798871" y="1566951"/>
            <a:ext cx="8781507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INCORECT! </a:t>
            </a:r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</a:t>
            </a:r>
          </a:p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MAI INCEARCA</a:t>
            </a:r>
            <a:endParaRPr lang="en-US" sz="8800" b="1" dirty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334000" y="4367718"/>
            <a:ext cx="2209800" cy="990600"/>
          </a:xfrm>
          <a:prstGeom prst="rightArrow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998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9643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Robert\Desktop\CAIN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29604"/>
            <a:ext cx="3276600" cy="2347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Robert\Desktop\PISIC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7509" y="3629604"/>
            <a:ext cx="3124200" cy="2347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3200400" y="914400"/>
            <a:ext cx="174599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C </a:t>
            </a:r>
            <a:r>
              <a:rPr lang="en-US" sz="96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c</a:t>
            </a:r>
            <a:endParaRPr lang="en-US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Rounded Rectangle 4">
            <a:hlinkClick r:id="rId4" action="ppaction://hlinksldjump"/>
          </p:cNvPr>
          <p:cNvSpPr/>
          <p:nvPr/>
        </p:nvSpPr>
        <p:spPr>
          <a:xfrm>
            <a:off x="0" y="6400800"/>
            <a:ext cx="6858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>
            <a:hlinkClick r:id="rId5" action="ppaction://hlinksldjump"/>
          </p:cNvPr>
          <p:cNvSpPr/>
          <p:nvPr/>
        </p:nvSpPr>
        <p:spPr>
          <a:xfrm>
            <a:off x="8423564" y="6324600"/>
            <a:ext cx="685800" cy="5334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606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798871" y="1566951"/>
            <a:ext cx="8781507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INCORECT! </a:t>
            </a:r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</a:t>
            </a:r>
          </a:p>
          <a:p>
            <a:pPr algn="ctr"/>
            <a:r>
              <a:rPr lang="en-US" sz="8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anose="05000000000000000000" pitchFamily="2" charset="2"/>
              </a:rPr>
              <a:t>MAI INCEARCA</a:t>
            </a:r>
            <a:endParaRPr lang="en-US" sz="8800" b="1" dirty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5334000" y="4367718"/>
            <a:ext cx="2209800" cy="990600"/>
          </a:xfrm>
          <a:prstGeom prst="rightArrow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16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1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1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1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2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2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2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2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2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</TotalTime>
  <Words>313</Words>
  <Application>Microsoft Office PowerPoint</Application>
  <PresentationFormat>On-screen Show (4:3)</PresentationFormat>
  <Paragraphs>127</Paragraphs>
  <Slides>77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25</vt:i4>
      </vt:variant>
      <vt:variant>
        <vt:lpstr>Slide Titles</vt:lpstr>
      </vt:variant>
      <vt:variant>
        <vt:i4>77</vt:i4>
      </vt:variant>
    </vt:vector>
  </HeadingPairs>
  <TitlesOfParts>
    <vt:vector size="102" baseType="lpstr">
      <vt:lpstr>Office Theme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9_Office Theme</vt:lpstr>
      <vt:lpstr>10_Office Theme</vt:lpstr>
      <vt:lpstr>11_Office Theme</vt:lpstr>
      <vt:lpstr>12_Office Theme</vt:lpstr>
      <vt:lpstr>13_Office Theme</vt:lpstr>
      <vt:lpstr>14_Office Theme</vt:lpstr>
      <vt:lpstr>15_Office Theme</vt:lpstr>
      <vt:lpstr>16_Office Theme</vt:lpstr>
      <vt:lpstr>17_Office Theme</vt:lpstr>
      <vt:lpstr>18_Office Theme</vt:lpstr>
      <vt:lpstr>19_Office Theme</vt:lpstr>
      <vt:lpstr>20_Office Theme</vt:lpstr>
      <vt:lpstr>21_Office Theme</vt:lpstr>
      <vt:lpstr>22_Office Theme</vt:lpstr>
      <vt:lpstr>23_Office Theme</vt:lpstr>
      <vt:lpstr>24_Office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</vt:lpstr>
      <vt:lpstr>PowerPoint Presentation</vt:lpstr>
      <vt:lpstr>PowerPoint Presentation</vt:lpstr>
      <vt:lpstr>   </vt:lpstr>
      <vt:lpstr>PowerPoint Presentation</vt:lpstr>
      <vt:lpstr>PowerPoint Presentation</vt:lpstr>
      <vt:lpstr> </vt:lpstr>
      <vt:lpstr>PowerPoint Presentation</vt:lpstr>
      <vt:lpstr>PowerPoint Presentation</vt:lpstr>
      <vt:lpstr> </vt:lpstr>
      <vt:lpstr>PowerPoint Presentation</vt:lpstr>
      <vt:lpstr>PowerPoint Presentation</vt:lpstr>
      <vt:lpstr> </vt:lpstr>
      <vt:lpstr>PowerPoint Presentation</vt:lpstr>
      <vt:lpstr>PowerPoint Presentation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</vt:lpstr>
      <vt:lpstr>PowerPoint Presentation</vt:lpstr>
      <vt:lpstr>PowerPoint Presentation</vt:lpstr>
      <vt:lpstr> </vt:lpstr>
      <vt:lpstr>PowerPoint Presentation</vt:lpstr>
      <vt:lpstr>PowerPoint Presentation</vt:lpstr>
      <vt:lpstr> </vt:lpstr>
      <vt:lpstr>PowerPoint Presentation</vt:lpstr>
      <vt:lpstr>PowerPoint Presentation</vt:lpstr>
      <vt:lpstr> </vt:lpstr>
      <vt:lpstr>PowerPoint Presentation</vt:lpstr>
      <vt:lpstr>PowerPoint Presentation</vt:lpstr>
      <vt:lpstr> </vt:lpstr>
      <vt:lpstr>PowerPoint Presentation</vt:lpstr>
      <vt:lpstr>PowerPoint Presentation</vt:lpstr>
      <vt:lpstr> </vt:lpstr>
      <vt:lpstr>PowerPoint Presentation</vt:lpstr>
      <vt:lpstr>PowerPoint Presentation</vt:lpstr>
      <vt:lpstr> </vt:lpstr>
      <vt:lpstr>PowerPoint Presentation</vt:lpstr>
      <vt:lpstr>PowerPoint Presentation</vt:lpstr>
      <vt:lpstr>  </vt:lpstr>
      <vt:lpstr>PowerPoint Presentation</vt:lpstr>
      <vt:lpstr>PowerPoint Presentation</vt:lpstr>
      <vt:lpstr> </vt:lpstr>
      <vt:lpstr>PowerPoint Presentation</vt:lpstr>
      <vt:lpstr>PowerPoint Presentation</vt:lpstr>
      <vt:lpstr> </vt:lpstr>
      <vt:lpstr>PowerPoint Presentation</vt:lpstr>
      <vt:lpstr>PowerPoint Presentation</vt:lpstr>
      <vt:lpstr> </vt:lpstr>
      <vt:lpstr>PowerPoint Presentation</vt:lpstr>
      <vt:lpstr>PowerPoint Presentation</vt:lpstr>
      <vt:lpstr> </vt:lpstr>
      <vt:lpstr>PowerPoint Presentation</vt:lpstr>
      <vt:lpstr>PowerPoint Presentation</vt:lpstr>
      <vt:lpstr> </vt:lpstr>
      <vt:lpstr>PowerPoint Presentation</vt:lpstr>
      <vt:lpstr>PowerPoint Presentation</vt:lpstr>
      <vt:lpstr> </vt:lpstr>
      <vt:lpstr>PowerPoint Presentation</vt:lpstr>
      <vt:lpstr>PowerPoint Presentation</vt:lpstr>
      <vt:lpstr>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</dc:creator>
  <cp:lastModifiedBy>Robert</cp:lastModifiedBy>
  <cp:revision>19</cp:revision>
  <dcterms:created xsi:type="dcterms:W3CDTF">2014-12-14T14:12:26Z</dcterms:created>
  <dcterms:modified xsi:type="dcterms:W3CDTF">2014-12-14T20:28:18Z</dcterms:modified>
</cp:coreProperties>
</file>